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9" r:id="rId4"/>
    <p:sldId id="257" r:id="rId5"/>
    <p:sldId id="260" r:id="rId6"/>
    <p:sldId id="267" r:id="rId7"/>
    <p:sldId id="263" r:id="rId8"/>
    <p:sldId id="264" r:id="rId9"/>
    <p:sldId id="265" r:id="rId10"/>
    <p:sldId id="266" r:id="rId11"/>
    <p:sldId id="262" r:id="rId12"/>
    <p:sldId id="270" r:id="rId13"/>
    <p:sldId id="271" r:id="rId14"/>
    <p:sldId id="272" r:id="rId15"/>
    <p:sldId id="268" r:id="rId16"/>
    <p:sldId id="269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1D3F65-56AC-4B6E-AB23-D32FA9C96B59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D1BC0E-9F95-47BF-99B6-CA9CD9B9B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DB16-C534-4B28-B9CB-43512CFBFB01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8C8D-2A32-4D60-828D-3EE92F57D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050B-FDC4-4DDE-86C2-FCCAFF69AC12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EE64-B08F-4606-B44E-CDC7757AF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C965-FFEA-41F3-BBC8-C8E2D33CCF0B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74B2-C19E-4599-8A4D-AC5873F3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F3A1-1C9D-4F05-AD65-2B45B04F62DD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6198-639E-441C-B336-9BD1C572E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4833-EF3A-4FDE-BA66-6BE409857A8C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AB85-1981-4CE4-8C17-0831EA457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FB89-75B6-4EFB-9289-3F0EA5363563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FB75-9B34-47B0-9300-E1809E59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2C0A-71C3-4F95-93AA-CFD6FA129949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1AC1-6338-47DF-ABC8-9DED87BA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E16E-F7C5-4DAC-B79C-58B7EF440711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7B29-D7FA-448B-903F-26E44822A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D0A4-CFA9-4B07-8201-26F952A28A28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D298-38E0-44D4-B775-2737862F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4A54-9B44-4009-B675-E6088F501A03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6BF1-8D75-4971-99B7-1FBC09B33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AECD-0939-41F3-A796-645BDE07FF3B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CD0E-7B03-4982-B151-5E359816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8960F7-01AA-4A6F-A18C-BFA61EE175EE}" type="datetime1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339C1-CD7C-4690-BFED-C2F8B5A5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&#1057;%20&#1076;&#1085;&#1105;&#1084;%20&#1088;&#1086;&#1078;&#1076;&#1077;&#1085;&#1080;&#1103;%20&#1096;&#1082;&#1086;&#1083;&#1072;%20-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&#1051;&#1102;&#1073;&#1080;&#1084;&#1072;&#1103;%20&#1096;&#1082;&#1086;&#1083;&#1072;%20-.mp3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2%20&#1087;&#1088;&#1077;&#1079;&#1077;&#1085;&#1090;&#1072;&#1094;&#1080;&#1103;.pp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1%20&#1082;&#1091;&#1087;&#1083;&#1077;&#1090;%20&#1043;&#1080;&#1084;&#1085;&#1072;%20&#1056;&#1086;&#1089;&#1089;&#1080;&#1080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0;&#1073;&#1080;&#1083;&#1077;&#1081;\&#1055;&#1088;&#1077;&#1079;&#1077;&#1085;&#1090;&#1072;&#1094;&#1080;&#1103;%201\&#1052;&#1086;&#1103;%20&#1056;&#1086;&#1089;&#1089;&#1080;&#1103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01_-_fanfary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0;&#1073;&#1080;&#1083;&#1077;&#1081;\&#1055;&#1088;&#1077;&#1079;&#1077;&#1085;&#1090;&#1072;&#1094;&#1080;&#1103;%201\&#1090;&#1072;&#1085;&#1077;&#1094;%20&#1089;%20&#1096;&#1072;&#1088;&#1080;&#1082;&#1072;&#1084;&#1080;.wma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6386" name="Picture 2" descr="M:\Юбилей\картинки\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817666" cy="5760640"/>
          </a:xfrm>
          <a:prstGeom prst="rect">
            <a:avLst/>
          </a:prstGeom>
          <a:noFill/>
        </p:spPr>
      </p:pic>
      <p:pic>
        <p:nvPicPr>
          <p:cNvPr id="4099" name="Picture 3" descr="O:\мама\мои рисунки\анимация  + картинки\праздники, надписи\13353409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953000"/>
            <a:ext cx="6912768" cy="1905000"/>
          </a:xfrm>
          <a:prstGeom prst="rect">
            <a:avLst/>
          </a:prstGeom>
          <a:noFill/>
        </p:spPr>
      </p:pic>
      <p:pic>
        <p:nvPicPr>
          <p:cNvPr id="7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66124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172" name="Picture 4" descr="http://pressuha.ru/images.php?src=/uploads/release/1424353753_30175.jpg&amp;w=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160240" cy="2160240"/>
          </a:xfrm>
          <a:prstGeom prst="rect">
            <a:avLst/>
          </a:prstGeom>
          <a:noFill/>
        </p:spPr>
      </p:pic>
      <p:pic>
        <p:nvPicPr>
          <p:cNvPr id="7174" name="Picture 6" descr="http://agroslet.ru/wp-content/uploads/2015/03/tehnika-v-selskom-hozjajst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5112568" cy="40681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43608" y="4653136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566124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0" name="Picture 2" descr="M:\Юбилей\картинки\birthday of licey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620000" cy="4810125"/>
          </a:xfrm>
          <a:prstGeom prst="rect">
            <a:avLst/>
          </a:prstGeom>
          <a:noFill/>
        </p:spPr>
      </p:pic>
      <p:pic>
        <p:nvPicPr>
          <p:cNvPr id="7" name="С днём рождения школа 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66124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73325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http://xn-----6kccd0bhicfakvmo3am6abb2h.xn--p1ai/upload/iblock/dbf/dbf7af4c4cd683ad91f9f81c329335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572000" cy="3028950"/>
          </a:xfrm>
          <a:prstGeom prst="rect">
            <a:avLst/>
          </a:prstGeom>
          <a:noFill/>
        </p:spPr>
      </p:pic>
      <p:sp>
        <p:nvSpPr>
          <p:cNvPr id="1028" name="AutoShape 4" descr="https://im2-tub-ru.yandex.net/i?id=5f7c4e3eb52cee09c01917eabe3a97be&amp;n=33&amp;h=215&amp;w=3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clipartmania.ru/uploads/gallery/comthumb/460/spoon2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4762500" cy="33909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548680" y="386104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Чёрновский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дом культуры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50" name="Picture 2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73325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M:\Юбилей\картинки\lyceum_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679904" cy="4296708"/>
          </a:xfrm>
          <a:prstGeom prst="rect">
            <a:avLst/>
          </a:prstGeom>
          <a:noFill/>
        </p:spPr>
      </p:pic>
      <p:pic>
        <p:nvPicPr>
          <p:cNvPr id="7" name="Любимая школа 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50" name="Picture 2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73325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31840" y="2852936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Чёрновский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дом  культуры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51" name="Picture 7" descr="M:\Юбилей\картинки\красивые-картинки-20446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925242" cy="438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050" name="Picture 2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M:\Юбилей\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5-конечная звезда 7">
            <a:hlinkClick r:id="rId3" action="ppaction://hlinkpres?slideindex=1&amp;slidetitle=Муниципальное  общеобразовательное учреждение «Чубаровская..."/>
          </p:cNvPr>
          <p:cNvSpPr/>
          <p:nvPr/>
        </p:nvSpPr>
        <p:spPr>
          <a:xfrm>
            <a:off x="6156176" y="5373216"/>
            <a:ext cx="1080120" cy="93610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4429125"/>
            <a:ext cx="6429375" cy="1714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130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лет 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образованию на селе</a:t>
            </a: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39952" y="1556792"/>
            <a:ext cx="1444626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1438229">
            <a:off x="291475" y="4447723"/>
            <a:ext cx="2036135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813949" y="3317299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77973" y="2460907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5292080" y="62068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444208" y="188640"/>
            <a:ext cx="1475084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2382032" cy="16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763791" y="3148741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2020168" y="298659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3385066" y="1525038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373721" y="3551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5452237" y="19641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4283968" y="764704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3" name="Picture 25" descr="O:\мама\фото\чубарово\P829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420888"/>
            <a:ext cx="1156447" cy="154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0" grpId="0"/>
      <p:bldP spid="10" grpId="1"/>
      <p:bldP spid="14" grpId="0"/>
      <p:bldP spid="14" grpId="1"/>
      <p:bldP spid="16" grpId="0"/>
      <p:bldP spid="16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1 куплет Гимна России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125538"/>
            <a:ext cx="6769100" cy="5022850"/>
          </a:xfrm>
        </p:spPr>
      </p:pic>
    </p:spTree>
  </p:cSld>
  <p:clrMapOvr>
    <a:masterClrMapping/>
  </p:clrMapOvr>
  <p:transition advClick="0" advTm="8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6785D-44DB-420C-9DAB-F38971773D5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081" name="Picture 9" descr="M:\Юбилей\картинки\9d33983eb746ead9830af89a7e0e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53275" cy="4543425"/>
          </a:xfrm>
          <a:prstGeom prst="rect">
            <a:avLst/>
          </a:prstGeom>
          <a:noFill/>
        </p:spPr>
      </p:pic>
      <p:pic>
        <p:nvPicPr>
          <p:cNvPr id="3080" name="Picture 8" descr="O:\мама\фото\чубарово\Изображение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375514" cy="172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9150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«Моя Россия»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Музыка Г. Струве, </a:t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слова Н.Соловьёва</a:t>
            </a:r>
            <a:r>
              <a:rPr lang="ru-RU" sz="28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Моя Росс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058150" cy="5715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99592" y="2780928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 descr="M:\Юбилей\картинки\1345113232_rebenok-idet-v-shkol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474344" cy="389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122" name="Picture 2" descr="M:\Юбилей\картинки\127119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840760" cy="467744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404664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Поздравляем!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1_-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2F3A1-1C9D-4F05-AD65-2B45B04F62DD}" type="datetime1">
              <a:rPr lang="ru-RU" smtClean="0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66198-639E-441C-B336-9BD1C572E8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147" name="Picture 3" descr="M:\Юбилей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560840" cy="536229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9672" y="5445224"/>
            <a:ext cx="65527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«Танец  с  шариками»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танец с шариками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589240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Юбил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Юбилей</Template>
  <TotalTime>238</TotalTime>
  <Words>80</Words>
  <Application>Microsoft Office PowerPoint</Application>
  <PresentationFormat>Экран (4:3)</PresentationFormat>
  <Paragraphs>62</Paragraphs>
  <Slides>19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Юбилей</vt:lpstr>
      <vt:lpstr>Слайд 1</vt:lpstr>
      <vt:lpstr>130 лет  образованию на селе</vt:lpstr>
      <vt:lpstr>Слайд 3</vt:lpstr>
      <vt:lpstr>Слайд 4</vt:lpstr>
      <vt:lpstr>«Моя Россия»  Музыка Г. Струве,  слова Н.Соловьёва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Светлана Николаевна</cp:lastModifiedBy>
  <cp:revision>26</cp:revision>
  <dcterms:created xsi:type="dcterms:W3CDTF">2016-06-20T14:13:22Z</dcterms:created>
  <dcterms:modified xsi:type="dcterms:W3CDTF">2016-06-22T11:28:54Z</dcterms:modified>
</cp:coreProperties>
</file>